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omfortaa" panose="020B0604020202020204" charset="0"/>
      <p:regular r:id="rId10"/>
      <p:bold r:id="rId11"/>
    </p:embeddedFont>
    <p:embeddedFont>
      <p:font typeface="Nunito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654e918b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654e918b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f654e918bf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f654e918bf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f654e918bf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f654e918bf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f654e918bf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f654e918bf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f654e918bf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f654e918bf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f654e918bf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f654e918bf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91350" y="1367450"/>
            <a:ext cx="5383200" cy="15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mfortaa"/>
                <a:ea typeface="Comfortaa"/>
                <a:cs typeface="Comfortaa"/>
                <a:sym typeface="Comfortaa"/>
              </a:rPr>
              <a:t>Robust Cyber Security Threat Detection Systems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4572000" y="3174600"/>
            <a:ext cx="4113600" cy="13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u="sng"/>
              <a:t>By - Aaryan Maheshwari (22BDO10001)</a:t>
            </a:r>
            <a:endParaRPr sz="1800" i="1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1800" i="1" u="sng"/>
            </a:br>
            <a:r>
              <a:rPr lang="en" sz="1800" i="1" u="sng"/>
              <a:t>Chayan Gope (22BDO10036)</a:t>
            </a:r>
            <a:endParaRPr sz="1800" i="1" u="sng"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UNDERSTANDING THREAT DETECTION</a:t>
            </a:r>
            <a:endParaRPr b="1"/>
          </a:p>
        </p:txBody>
      </p:sp>
      <p:sp>
        <p:nvSpPr>
          <p:cNvPr id="136" name="Google Shape;136;p1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arabicPeriod"/>
            </a:pPr>
            <a:r>
              <a:rPr lang="en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Threat detection involves identifying potential security breaches and vulnerabilities within an organization's infrastructure.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arabicPeriod"/>
            </a:pPr>
            <a:r>
              <a:rPr lang="en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Implementing effective systems is crucial for maintaining data integrity and operational continuity, especially in today's digital landscape.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7" name="Google Shape;137;p14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1959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8" name="Google Shape;13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8675" y="1990725"/>
            <a:ext cx="3686100" cy="201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OBJECTIVES OF CYBERSECURITY THREAT DETECTION</a:t>
            </a:r>
            <a:endParaRPr b="1"/>
          </a:p>
        </p:txBody>
      </p:sp>
      <p:sp>
        <p:nvSpPr>
          <p:cNvPr id="145" name="Google Shape;145;p1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6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292576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6200"/>
              <a:buFont typeface="Comfortaa"/>
              <a:buChar char="●"/>
            </a:pPr>
            <a:r>
              <a:rPr lang="en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⁠⁠</a:t>
            </a:r>
            <a:r>
              <a:rPr lang="en" sz="1508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Develop a comprehensive threat detection framework using machine learning algorithms.</a:t>
            </a:r>
            <a:endParaRPr sz="1508"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02817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●"/>
            </a:pPr>
            <a:r>
              <a:rPr lang="en" sz="1508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⁠Implement real-time monitoring and alerting mechanisms for detecting and responding to cyber threats.</a:t>
            </a:r>
            <a:endParaRPr sz="1508"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02817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●"/>
            </a:pPr>
            <a:r>
              <a:rPr lang="en" sz="1508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⁠Ensure the system can classify different types of threats accurately.</a:t>
            </a:r>
            <a:endParaRPr sz="1508"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02817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●"/>
            </a:pPr>
            <a:r>
              <a:rPr lang="en" sz="1508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Integrate the system with existing network infrastructure and security tools.</a:t>
            </a:r>
            <a:endParaRPr sz="1508"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02817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●"/>
            </a:pPr>
            <a:r>
              <a:rPr lang="en" sz="1508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Conduct extensive testing to evaluate the system's effectiveness and robustness.</a:t>
            </a:r>
            <a:endParaRPr sz="1508"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2"/>
          </p:nvPr>
        </p:nvSpPr>
        <p:spPr>
          <a:xfrm>
            <a:off x="4505250" y="1990725"/>
            <a:ext cx="3819600" cy="22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8975" y="2088865"/>
            <a:ext cx="3752850" cy="2251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TECHNOLOGIES WE WILL BE USING IN OUR PROJECT</a:t>
            </a:r>
            <a:endParaRPr b="1"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2"/>
          </p:nvPr>
        </p:nvSpPr>
        <p:spPr>
          <a:xfrm>
            <a:off x="4638750" y="17278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body" idx="1"/>
          </p:nvPr>
        </p:nvSpPr>
        <p:spPr>
          <a:xfrm>
            <a:off x="819075" y="1727825"/>
            <a:ext cx="3686100" cy="30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1625" algn="just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Comfortaa"/>
              <a:buAutoNum type="alphaUcPeriod"/>
            </a:pPr>
            <a:r>
              <a:rPr lang="en" sz="1150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Programming Languages: Python (for machine learning models), JavaScript (for front-end and real-time data visualization), Bash (for scripting).</a:t>
            </a:r>
            <a:endParaRPr sz="1150"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01625" algn="just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Comfortaa"/>
              <a:buAutoNum type="alphaUcPeriod"/>
            </a:pPr>
            <a:r>
              <a:rPr lang="en" sz="1150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Frameworks/Libraries: TensorFlow or PyTorch (for ML model development), Scikit-learn (for data preprocessing and modeling), ReactJS (for front-end).</a:t>
            </a:r>
            <a:endParaRPr sz="1150"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01625" algn="just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Comfortaa"/>
              <a:buAutoNum type="alphaUcPeriod"/>
            </a:pPr>
            <a:r>
              <a:rPr lang="en" sz="1150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Databases: MySQL/ (for storing logs and threat data), ElasticSearch (for real-time data indexing and searching).</a:t>
            </a:r>
            <a:endParaRPr sz="1150"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01625" algn="just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Comfortaa"/>
              <a:buAutoNum type="alphaUcPeriod"/>
            </a:pPr>
            <a:r>
              <a:rPr lang="en" sz="1150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Tools: Jupyter Notebook (for data analysis and model development).</a:t>
            </a:r>
            <a:endParaRPr sz="1150"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01625" algn="just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Comfortaa"/>
              <a:buAutoNum type="alphaUcPeriod"/>
            </a:pPr>
            <a:r>
              <a:rPr lang="en" sz="1150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Cloud Services: AWS(for scalable infrastructure and deployment, future scope)</a:t>
            </a:r>
            <a:endParaRPr sz="1150"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376" y="1821150"/>
            <a:ext cx="3752849" cy="2261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EXPECTED RESULTS &amp; IMPACTS</a:t>
            </a:r>
            <a:endParaRPr b="1"/>
          </a:p>
        </p:txBody>
      </p:sp>
      <p:sp>
        <p:nvSpPr>
          <p:cNvPr id="163" name="Google Shape;163;p17"/>
          <p:cNvSpPr txBox="1">
            <a:spLocks noGrp="1"/>
          </p:cNvSpPr>
          <p:nvPr>
            <p:ph type="body" idx="2"/>
          </p:nvPr>
        </p:nvSpPr>
        <p:spPr>
          <a:xfrm>
            <a:off x="4638750" y="17278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body" idx="1"/>
          </p:nvPr>
        </p:nvSpPr>
        <p:spPr>
          <a:xfrm>
            <a:off x="819075" y="17278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04958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❏"/>
            </a:pPr>
            <a:r>
              <a:rPr lang="en" b="1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Threat Detection: High accuracy in detecting and classifying various cyber threats.</a:t>
            </a:r>
            <a:endParaRPr b="1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04958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❏"/>
            </a:pPr>
            <a:r>
              <a:rPr lang="en" b="1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Real-Time Monitoring: Continuous monitoring with automated alerts and incident response.</a:t>
            </a:r>
            <a:endParaRPr b="1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04958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❏"/>
            </a:pPr>
            <a:r>
              <a:rPr lang="en" b="1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Scalability: Flexible architecture that can adapt to different environments.</a:t>
            </a:r>
            <a:endParaRPr b="1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04958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omfortaa"/>
              <a:buChar char="❏"/>
            </a:pPr>
            <a:r>
              <a:rPr lang="en" b="1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Compliance: Alignment with industry regulations and standards.</a:t>
            </a:r>
            <a:endParaRPr b="1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just" rtl="0">
              <a:spcBef>
                <a:spcPts val="1200"/>
              </a:spcBef>
              <a:spcAft>
                <a:spcPts val="1200"/>
              </a:spcAft>
              <a:buNone/>
            </a:pPr>
            <a:endParaRPr b="1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65" name="Google Shape;16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8750" y="1794500"/>
            <a:ext cx="3686099" cy="2314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WHAT’S NEXT?</a:t>
            </a:r>
            <a:endParaRPr b="1"/>
          </a:p>
        </p:txBody>
      </p:sp>
      <p:sp>
        <p:nvSpPr>
          <p:cNvPr id="172" name="Google Shape;172;p18"/>
          <p:cNvSpPr txBox="1">
            <a:spLocks noGrp="1"/>
          </p:cNvSpPr>
          <p:nvPr>
            <p:ph type="body" idx="2"/>
          </p:nvPr>
        </p:nvSpPr>
        <p:spPr>
          <a:xfrm>
            <a:off x="4638750" y="17278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body" idx="1"/>
          </p:nvPr>
        </p:nvSpPr>
        <p:spPr>
          <a:xfrm>
            <a:off x="819075" y="17278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romanUcPeriod"/>
            </a:pPr>
            <a:r>
              <a:rPr lang="en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Completing data collection and beginning model development.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romanUcPeriod"/>
            </a:pPr>
            <a:r>
              <a:rPr lang="en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Research existing threat detection methodologies and understand the types of threats that need to be detected.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romanUcPeriod"/>
            </a:pPr>
            <a:r>
              <a:rPr lang="en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Continuous learning and updating of the system to adapt to new threats.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omfortaa"/>
              <a:buAutoNum type="romanUcPeriod"/>
            </a:pPr>
            <a:r>
              <a:rPr lang="en" b="1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Expansion to include more advanced detection techniques like anomaly detection.</a:t>
            </a:r>
            <a:endParaRPr b="1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74" name="Google Shape;17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6400" y="1590398"/>
            <a:ext cx="2722874" cy="272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>
            <a:spLocks noGrp="1"/>
          </p:cNvSpPr>
          <p:nvPr>
            <p:ph type="ctrTitle"/>
          </p:nvPr>
        </p:nvSpPr>
        <p:spPr>
          <a:xfrm>
            <a:off x="1858703" y="13656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latin typeface="Comfortaa"/>
                <a:ea typeface="Comfortaa"/>
                <a:cs typeface="Comfortaa"/>
                <a:sym typeface="Comfortaa"/>
              </a:rPr>
              <a:t>Thank You</a:t>
            </a:r>
            <a:endParaRPr sz="52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81" name="Google Shape;181;p19"/>
          <p:cNvSpPr txBox="1">
            <a:spLocks noGrp="1"/>
          </p:cNvSpPr>
          <p:nvPr>
            <p:ph type="subTitle" idx="1"/>
          </p:nvPr>
        </p:nvSpPr>
        <p:spPr>
          <a:xfrm>
            <a:off x="1858700" y="304910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omfortaa"/>
                <a:ea typeface="Comfortaa"/>
                <a:cs typeface="Comfortaa"/>
                <a:sym typeface="Comfortaa"/>
              </a:rPr>
              <a:t>Have a nice day ma’am!!</a:t>
            </a:r>
            <a:endParaRPr sz="19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82" name="Google Shape;18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75" y="223150"/>
            <a:ext cx="571700" cy="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335</Words>
  <Application>Microsoft Office PowerPoint</Application>
  <PresentationFormat>On-screen Show (16:9)</PresentationFormat>
  <Paragraphs>35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Comfortaa</vt:lpstr>
      <vt:lpstr>Nunito</vt:lpstr>
      <vt:lpstr>Shift</vt:lpstr>
      <vt:lpstr>Robust Cyber Security Threat Detection Systems</vt:lpstr>
      <vt:lpstr>UNDERSTANDING THREAT DETECTION</vt:lpstr>
      <vt:lpstr>OBJECTIVES OF CYBERSECURITY THREAT DETECTION</vt:lpstr>
      <vt:lpstr>TECHNOLOGIES WE WILL BE USING IN OUR PROJECT</vt:lpstr>
      <vt:lpstr>EXPECTED RESULTS &amp; IMPACTS</vt:lpstr>
      <vt:lpstr>WHAT’S NEXT?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Chayan Gope</cp:lastModifiedBy>
  <cp:revision>2</cp:revision>
  <dcterms:modified xsi:type="dcterms:W3CDTF">2024-08-27T04:56:44Z</dcterms:modified>
</cp:coreProperties>
</file>